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260" r:id="rId21"/>
    <p:sldId id="261" r:id="rId22"/>
    <p:sldId id="262" r:id="rId23"/>
    <p:sldId id="263" r:id="rId24"/>
    <p:sldId id="264" r:id="rId25"/>
    <p:sldId id="265" r:id="rId26"/>
    <p:sldId id="327" r:id="rId27"/>
    <p:sldId id="266" r:id="rId28"/>
    <p:sldId id="267" r:id="rId29"/>
    <p:sldId id="268" r:id="rId30"/>
    <p:sldId id="325" r:id="rId31"/>
    <p:sldId id="269" r:id="rId32"/>
    <p:sldId id="270" r:id="rId33"/>
    <p:sldId id="271" r:id="rId34"/>
    <p:sldId id="272" r:id="rId35"/>
    <p:sldId id="273" r:id="rId36"/>
    <p:sldId id="326" r:id="rId37"/>
    <p:sldId id="328" r:id="rId38"/>
    <p:sldId id="299" r:id="rId39"/>
    <p:sldId id="275" r:id="rId40"/>
    <p:sldId id="276" r:id="rId41"/>
    <p:sldId id="277" r:id="rId42"/>
    <p:sldId id="322" r:id="rId43"/>
    <p:sldId id="278" r:id="rId44"/>
    <p:sldId id="279" r:id="rId45"/>
    <p:sldId id="280" r:id="rId46"/>
    <p:sldId id="281" r:id="rId47"/>
    <p:sldId id="282" r:id="rId48"/>
    <p:sldId id="283" r:id="rId49"/>
    <p:sldId id="284" r:id="rId50"/>
    <p:sldId id="318" r:id="rId51"/>
    <p:sldId id="287" r:id="rId52"/>
    <p:sldId id="288" r:id="rId53"/>
    <p:sldId id="319" r:id="rId54"/>
    <p:sldId id="290" r:id="rId55"/>
    <p:sldId id="291" r:id="rId56"/>
    <p:sldId id="300" r:id="rId57"/>
    <p:sldId id="301" r:id="rId58"/>
    <p:sldId id="321" r:id="rId59"/>
    <p:sldId id="320" r:id="rId60"/>
    <p:sldId id="302" r:id="rId61"/>
    <p:sldId id="303" r:id="rId62"/>
    <p:sldId id="304" r:id="rId63"/>
    <p:sldId id="305" r:id="rId64"/>
    <p:sldId id="306" r:id="rId65"/>
    <p:sldId id="317" r:id="rId66"/>
    <p:sldId id="307" r:id="rId67"/>
    <p:sldId id="308" r:id="rId68"/>
    <p:sldId id="30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77" autoAdjust="0"/>
  </p:normalViewPr>
  <p:slideViewPr>
    <p:cSldViewPr>
      <p:cViewPr varScale="1">
        <p:scale>
          <a:sx n="90" d="100"/>
          <a:sy n="90" d="100"/>
        </p:scale>
        <p:origin x="2136"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12/30/2023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12/30/2023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23</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24</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27</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29</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30</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31</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32</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33</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34</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35</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36</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38</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39</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40</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41</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42</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43</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44</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45</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47</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48</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49</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50</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51</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52</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53</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54</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55</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56</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57</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58</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59</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60</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61</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62</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63</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64</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65</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66</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67</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68</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descr="A hexagon with a head and icons&#10;&#10;Description automatically generated">
            <a:extLst>
              <a:ext uri="{FF2B5EF4-FFF2-40B4-BE49-F238E27FC236}">
                <a16:creationId xmlns:a16="http://schemas.microsoft.com/office/drawing/2014/main" id="{C9A01276-9E7C-9AEC-5B1D-473C43E11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67890"/>
            <a:ext cx="1072425" cy="1234229"/>
          </a:xfrm>
          <a:prstGeom prst="rect">
            <a:avLst/>
          </a:prstGeom>
        </p:spPr>
      </p:pic>
      <p:pic>
        <p:nvPicPr>
          <p:cNvPr id="9" name="Picture 8" descr="A hexagon with a head and icons&#10;&#10;Description automatically generated">
            <a:extLst>
              <a:ext uri="{FF2B5EF4-FFF2-40B4-BE49-F238E27FC236}">
                <a16:creationId xmlns:a16="http://schemas.microsoft.com/office/drawing/2014/main" id="{44FAA448-580B-9568-E7BC-D436833497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637" y="4767889"/>
            <a:ext cx="1072425" cy="1234229"/>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20</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23</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24</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26</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27</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29</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30</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31</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32</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33</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34</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35</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36</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37</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38</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39</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41</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42</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43</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44</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45</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46</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47</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48</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49</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50</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51</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52</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53</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54</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55</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56</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57</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58</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59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60</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61</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62</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63</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64</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65</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66</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67</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68</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4670</TotalTime>
  <Words>5079</Words>
  <Application>Microsoft Office PowerPoint</Application>
  <PresentationFormat>On-screen Show (4:3)</PresentationFormat>
  <Paragraphs>635</Paragraphs>
  <Slides>68</Slides>
  <Notes>66</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76</cp:revision>
  <cp:lastPrinted>2022-02-01T17:34:20Z</cp:lastPrinted>
  <dcterms:created xsi:type="dcterms:W3CDTF">2017-10-14T20:35:56Z</dcterms:created>
  <dcterms:modified xsi:type="dcterms:W3CDTF">2023-12-30T16:41:52Z</dcterms:modified>
</cp:coreProperties>
</file>